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9986-901C-4BB5-8763-3E75E22193A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D498-2AEC-4175-99F5-AFB5B2786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5" y="2237725"/>
            <a:ext cx="3283527" cy="24113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502236" y="270164"/>
            <a:ext cx="4689764" cy="20781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02236" y="4663136"/>
            <a:ext cx="4689764" cy="2194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4177145" cy="23483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41564" y="4672878"/>
            <a:ext cx="4260273" cy="21851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46072" y="270164"/>
            <a:ext cx="347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Observations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79817" y="5049983"/>
            <a:ext cx="209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Inferences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8991" y="2141325"/>
            <a:ext cx="266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Prior Knowledge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738754" y="2141325"/>
            <a:ext cx="290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Questions you may have about  the picture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712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2" y="644236"/>
            <a:ext cx="11667256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2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575353"/>
            <a:ext cx="11596253" cy="57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81454"/>
            <a:ext cx="8832273" cy="61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9" y="308945"/>
            <a:ext cx="10037618" cy="75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10" y="390814"/>
            <a:ext cx="10224654" cy="76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5" y="145473"/>
            <a:ext cx="8499762" cy="63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6" y="1683326"/>
            <a:ext cx="11795001" cy="49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59" y="374072"/>
            <a:ext cx="7330314" cy="60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455901"/>
            <a:ext cx="10848109" cy="61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LONG, LESLIE</dc:creator>
  <cp:lastModifiedBy>LONG, LESLIE</cp:lastModifiedBy>
  <cp:revision>6</cp:revision>
  <cp:lastPrinted>2016-09-13T16:27:17Z</cp:lastPrinted>
  <dcterms:created xsi:type="dcterms:W3CDTF">2016-09-13T16:01:48Z</dcterms:created>
  <dcterms:modified xsi:type="dcterms:W3CDTF">2016-09-21T16:22:04Z</dcterms:modified>
</cp:coreProperties>
</file>